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5" r:id="rId3"/>
    <p:sldId id="264" r:id="rId4"/>
    <p:sldId id="263" r:id="rId5"/>
    <p:sldId id="262" r:id="rId6"/>
    <p:sldId id="261" r:id="rId7"/>
    <p:sldId id="260" r:id="rId8"/>
    <p:sldId id="259" r:id="rId9"/>
    <p:sldId id="258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E0081-516A-4104-AD70-18211ADC1A2E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7B85B-BD16-42AB-A6E0-FC500AB58AC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6DCE034-C239-4E44-B772-6310F182EBE9}" type="datetimeFigureOut">
              <a:rPr lang="en-US" smtClean="0"/>
              <a:pPr/>
              <a:t>8/19/2009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878860-C55D-40A9-8D82-5D0CD869DE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10" Type="http://schemas.openxmlformats.org/officeDocument/2006/relationships/slide" Target="slide2.xml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MEG’S FLIGHT GLOSSARY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2571744"/>
            <a:ext cx="24288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2" action="ppaction://hlinksldjump"/>
              </a:rPr>
              <a:t>Ailerons</a:t>
            </a:r>
            <a:r>
              <a:rPr lang="en-AU" dirty="0" smtClean="0"/>
              <a:t> </a:t>
            </a:r>
          </a:p>
          <a:p>
            <a:r>
              <a:rPr lang="en-AU" dirty="0" smtClean="0">
                <a:hlinkClick r:id="rId3" action="ppaction://hlinksldjump"/>
              </a:rPr>
              <a:t>Fuselage</a:t>
            </a:r>
            <a:r>
              <a:rPr lang="en-AU" dirty="0" smtClean="0"/>
              <a:t> </a:t>
            </a:r>
          </a:p>
          <a:p>
            <a:r>
              <a:rPr lang="en-AU" dirty="0" smtClean="0">
                <a:hlinkClick r:id="rId4" action="ppaction://hlinksldjump"/>
              </a:rPr>
              <a:t>Thermal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Aviator</a:t>
            </a:r>
            <a:endParaRPr lang="en-AU" dirty="0" smtClean="0"/>
          </a:p>
          <a:p>
            <a:r>
              <a:rPr lang="en-AU" dirty="0" smtClean="0">
                <a:hlinkClick r:id="rId6" action="ppaction://hlinksldjump"/>
              </a:rPr>
              <a:t>Autopilot</a:t>
            </a:r>
            <a:endParaRPr lang="en-AU" dirty="0" smtClean="0"/>
          </a:p>
          <a:p>
            <a:r>
              <a:rPr lang="en-AU" dirty="0" smtClean="0">
                <a:hlinkClick r:id="rId7" action="ppaction://hlinksldjump"/>
              </a:rPr>
              <a:t>Aerodynamics</a:t>
            </a:r>
            <a:endParaRPr lang="en-AU" dirty="0" smtClean="0"/>
          </a:p>
          <a:p>
            <a:r>
              <a:rPr lang="en-AU" dirty="0" smtClean="0">
                <a:hlinkClick r:id="rId8" action="ppaction://hlinksldjump"/>
              </a:rPr>
              <a:t>Altitude</a:t>
            </a:r>
            <a:endParaRPr lang="en-AU" dirty="0" smtClean="0"/>
          </a:p>
          <a:p>
            <a:r>
              <a:rPr lang="en-AU" dirty="0" smtClean="0">
                <a:hlinkClick r:id="rId9" action="ppaction://hlinksldjump"/>
              </a:rPr>
              <a:t>Sound barrier</a:t>
            </a:r>
            <a:endParaRPr lang="en-AU" dirty="0" smtClean="0"/>
          </a:p>
          <a:p>
            <a:r>
              <a:rPr lang="en-AU" dirty="0" smtClean="0">
                <a:hlinkClick r:id="rId10" action="ppaction://hlinksldjump"/>
              </a:rPr>
              <a:t>Supersonic</a:t>
            </a:r>
            <a:endParaRPr lang="en-AU" dirty="0" smtClean="0"/>
          </a:p>
          <a:p>
            <a:endParaRPr lang="en-AU" dirty="0" smtClean="0"/>
          </a:p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Ailerons 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285992"/>
            <a:ext cx="67866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accent1"/>
                </a:solidFill>
              </a:rPr>
              <a:t>Meaning</a:t>
            </a:r>
            <a:r>
              <a:rPr lang="en-AU" dirty="0" smtClean="0"/>
              <a:t>- ailerons are the flaps on the wings of the plane that help it turn. </a:t>
            </a:r>
            <a:endParaRPr lang="en-AU" dirty="0"/>
          </a:p>
        </p:txBody>
      </p:sp>
      <p:pic>
        <p:nvPicPr>
          <p:cNvPr id="4" name="Picture 2" descr="C:\Users\gr56\AppData\Local\Microsoft\Windows\Temporary Internet Files\Content.IE5\MWENMFMP\MCj04242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929066"/>
            <a:ext cx="3395705" cy="2239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492919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Supersonic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Meaning-</a:t>
            </a:r>
            <a:r>
              <a:rPr lang="en-AU" sz="1800" b="1" dirty="0" smtClean="0"/>
              <a:t>  A speed of which is faster than the speed of sound</a:t>
            </a:r>
            <a:endParaRPr lang="en-AU" sz="1800" b="1" dirty="0"/>
          </a:p>
        </p:txBody>
      </p:sp>
      <p:pic>
        <p:nvPicPr>
          <p:cNvPr id="1027" name="Picture 3" descr="C:\Users\gr56\AppData\Local\Microsoft\Windows\Temporary Internet Files\Content.IE5\W6YF5ELG\MCj044172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686172"/>
            <a:ext cx="3171828" cy="31718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43174" y="478632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Sound Barrier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2285992"/>
            <a:ext cx="8062912" cy="1752600"/>
          </a:xfrm>
        </p:spPr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1800" b="1" dirty="0" smtClean="0"/>
              <a:t>- The invisible barrier of sound that is past the BOOM!  </a:t>
            </a:r>
            <a:endParaRPr lang="en-AU" sz="1800" b="1" dirty="0"/>
          </a:p>
        </p:txBody>
      </p:sp>
      <p:pic>
        <p:nvPicPr>
          <p:cNvPr id="2050" name="Picture 2" descr="C:\Users\gr56\AppData\Local\Microsoft\Windows\Temporary Internet Files\Content.IE5\MWENMFMP\MCj03617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357562"/>
            <a:ext cx="3251055" cy="27267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86512" y="385762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 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Altitude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1800" b="1" dirty="0" smtClean="0"/>
              <a:t>-How far up the plane is </a:t>
            </a:r>
            <a:endParaRPr lang="en-AU" sz="1800" b="1" dirty="0"/>
          </a:p>
        </p:txBody>
      </p:sp>
      <p:pic>
        <p:nvPicPr>
          <p:cNvPr id="3074" name="Picture 2" descr="C:\Users\gr56\AppData\Local\Microsoft\Windows\Temporary Internet Files\Content.IE5\718MTVZ9\MCj044038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00372"/>
            <a:ext cx="3500462" cy="35004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4572008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 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Aerodynamics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1800" b="1" dirty="0" smtClean="0"/>
              <a:t>- Something that slips through air easily</a:t>
            </a:r>
            <a:endParaRPr lang="en-AU" sz="1800" b="1" dirty="0"/>
          </a:p>
        </p:txBody>
      </p:sp>
      <p:pic>
        <p:nvPicPr>
          <p:cNvPr id="4098" name="Picture 2" descr="C:\Users\gr56\AppData\Local\Microsoft\Windows\Temporary Internet Files\Content.IE5\10NBG61L\MPj043878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286124"/>
            <a:ext cx="2959042" cy="31125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16" y="507207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Autopilot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1800" b="1" dirty="0" smtClean="0"/>
              <a:t>-A system used for controlling an aircraft.</a:t>
            </a:r>
            <a:endParaRPr lang="en-AU" sz="1800" b="1" dirty="0"/>
          </a:p>
        </p:txBody>
      </p:sp>
      <p:pic>
        <p:nvPicPr>
          <p:cNvPr id="5123" name="Picture 3" descr="C:\Users\gr56\AppData\Local\Microsoft\Windows\Temporary Internet Files\Content.IE5\10NBG61L\MCj04247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928934"/>
            <a:ext cx="2694002" cy="3501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500063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Aviator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1800" b="1" dirty="0" smtClean="0"/>
              <a:t>-A machine used to keep track of where an aeroplane is</a:t>
            </a:r>
            <a:endParaRPr lang="en-AU" sz="1800" b="1" dirty="0"/>
          </a:p>
        </p:txBody>
      </p:sp>
      <p:pic>
        <p:nvPicPr>
          <p:cNvPr id="6146" name="Picture 2" descr="C:\Users\gr56\AppData\Local\Microsoft\Windows\Temporary Internet Files\Content.IE5\10NBG61L\MCBS0166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407329"/>
            <a:ext cx="3402386" cy="34506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492919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Thermal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sz="2400" b="1" dirty="0" smtClean="0"/>
              <a:t>-</a:t>
            </a:r>
            <a:r>
              <a:rPr lang="en-AU" b="1" dirty="0" smtClean="0"/>
              <a:t> </a:t>
            </a:r>
            <a:r>
              <a:rPr lang="en-AU" sz="1800" b="1" dirty="0" smtClean="0"/>
              <a:t>A panel for light aeroplanes or gliders.</a:t>
            </a:r>
            <a:endParaRPr lang="en-AU" sz="1800" b="1" dirty="0"/>
          </a:p>
        </p:txBody>
      </p:sp>
      <p:pic>
        <p:nvPicPr>
          <p:cNvPr id="7170" name="Picture 2" descr="C:\Users\gr56\AppData\Local\Microsoft\Windows\Temporary Internet Files\Content.IE5\W6YF5ELG\MMj0282799000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00504"/>
            <a:ext cx="2205048" cy="22050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388" y="421481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AU" dirty="0" smtClean="0"/>
              <a:t>Fuselage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AU" sz="2400" b="1" dirty="0" smtClean="0">
                <a:solidFill>
                  <a:schemeClr val="accent1"/>
                </a:solidFill>
              </a:rPr>
              <a:t>Meaning</a:t>
            </a:r>
            <a:r>
              <a:rPr lang="en-AU" b="1" dirty="0" smtClean="0"/>
              <a:t>- </a:t>
            </a:r>
            <a:r>
              <a:rPr lang="en-AU" sz="1800" b="1" dirty="0" smtClean="0"/>
              <a:t>The fuselage is the body of the aeroplane. </a:t>
            </a:r>
            <a:endParaRPr lang="en-AU" b="1" dirty="0"/>
          </a:p>
        </p:txBody>
      </p:sp>
      <p:pic>
        <p:nvPicPr>
          <p:cNvPr id="8195" name="Picture 3" descr="C:\Users\gr56\AppData\Local\Microsoft\Windows\Temporary Internet Files\Content.IE5\W6YF5ELG\MCj04119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429000"/>
            <a:ext cx="3564048" cy="2789976"/>
          </a:xfrm>
          <a:prstGeom prst="rect">
            <a:avLst/>
          </a:prstGeom>
          <a:noFill/>
        </p:spPr>
      </p:pic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715140" y="4286256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sldjump"/>
              </a:rPr>
              <a:t>Back to glossary 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87</TotalTime>
  <Words>141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MEG’S FLIGHT GLOSSARY</vt:lpstr>
      <vt:lpstr>Supersonic</vt:lpstr>
      <vt:lpstr>Sound Barrier </vt:lpstr>
      <vt:lpstr>Altitude</vt:lpstr>
      <vt:lpstr>Aerodynamics</vt:lpstr>
      <vt:lpstr>Autopilot</vt:lpstr>
      <vt:lpstr>Aviator</vt:lpstr>
      <vt:lpstr>Thermal</vt:lpstr>
      <vt:lpstr>Fuselage</vt:lpstr>
      <vt:lpstr>Ailerons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MEG’S FLIGHT GLOSSARY</dc:title>
  <dc:creator>Gr56</dc:creator>
  <cp:lastModifiedBy>gr56</cp:lastModifiedBy>
  <cp:revision>10</cp:revision>
  <dcterms:created xsi:type="dcterms:W3CDTF">2009-07-29T01:42:59Z</dcterms:created>
  <dcterms:modified xsi:type="dcterms:W3CDTF">2009-08-19T04:59:20Z</dcterms:modified>
</cp:coreProperties>
</file>